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67" r:id="rId2"/>
    <p:sldId id="270" r:id="rId3"/>
    <p:sldId id="271" r:id="rId4"/>
    <p:sldId id="272" r:id="rId5"/>
    <p:sldId id="273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1" r:id="rId21"/>
    <p:sldId id="292" r:id="rId22"/>
    <p:sldId id="290" r:id="rId23"/>
    <p:sldId id="294" r:id="rId24"/>
    <p:sldId id="293" r:id="rId25"/>
    <p:sldId id="295" r:id="rId26"/>
    <p:sldId id="258" r:id="rId27"/>
    <p:sldId id="260" r:id="rId28"/>
    <p:sldId id="261" r:id="rId29"/>
    <p:sldId id="263" r:id="rId30"/>
    <p:sldId id="264" r:id="rId31"/>
    <p:sldId id="265" r:id="rId32"/>
    <p:sldId id="26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1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BB73D-E3F0-4647-A12E-EEF6C0DCC41C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07DCA8-0A68-49F1-920E-B11C5A4E9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435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D45B9-9B66-49FE-946F-93F012211BFF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E6662-0CD7-4DB1-B398-51D8E1B15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56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70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12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6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6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79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E6662-0CD7-4DB1-B398-51D8E1B158A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02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06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47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9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93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04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9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37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48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8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08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0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19A53-F597-460B-8F49-F4D1A3473B3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7A18A-C604-4BE5-A167-1207E3FB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5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222919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 Computer Interaction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282" y="3588044"/>
            <a:ext cx="3185436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65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Goals in detail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226" y="1871932"/>
            <a:ext cx="8587069" cy="371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25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Goals in detail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567" y="1602566"/>
            <a:ext cx="8138865" cy="352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81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393" y="2229490"/>
            <a:ext cx="7087214" cy="35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85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HCI Benefits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Gaining Market Share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Improving Productivity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Lowering Support Cost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Reducing Development Cost etc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09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Description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009" y="1690688"/>
            <a:ext cx="6751905" cy="381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96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Benefits Description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0804" y="1838342"/>
            <a:ext cx="8574464" cy="382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011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Good or Poor Design Example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7917" y="1690689"/>
            <a:ext cx="9452342" cy="3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75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or Poor Design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3568" y="2086225"/>
            <a:ext cx="7887383" cy="3398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73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or Poor Design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5636" y="2050405"/>
            <a:ext cx="7940728" cy="390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78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 of HCI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393" y="1791119"/>
            <a:ext cx="85814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46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HCI?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94" y="2130219"/>
            <a:ext cx="9389932" cy="383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36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HCI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946" y="1569559"/>
            <a:ext cx="7712108" cy="371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40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HCI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3909" y="2164715"/>
            <a:ext cx="8436634" cy="36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35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of Human Processor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8516" y="1975359"/>
            <a:ext cx="8390347" cy="38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94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do we need to understand Human?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Interacting with technology is cognitive.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 information processing referred to as cognition.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 cognition process is involved when interacting with system, like attention, perception and recognition, memory, learning, reasoning, problem solving and decision making.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Need to take into account cognitive processes involved and cognitive limitations of users.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knowledge about what users can and cannot be expected to do.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Identifies and explains the nature and cause of problems users encounter.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Must consider what are users good and bad at?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486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7202" y="2050405"/>
            <a:ext cx="6637595" cy="390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255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interaction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997" y="1922111"/>
            <a:ext cx="8246852" cy="404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737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 Includes: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535" y="2470693"/>
            <a:ext cx="8338957" cy="3344195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53589" y="180086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246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terms of Interaction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54084" y="2251495"/>
            <a:ext cx="816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756614"/>
            <a:ext cx="10515600" cy="4351338"/>
          </a:xfrm>
        </p:spPr>
        <p:txBody>
          <a:bodyPr/>
          <a:lstStyle/>
          <a:p>
            <a:r>
              <a:rPr lang="en-US" b="1" dirty="0"/>
              <a:t>Domain</a:t>
            </a:r>
            <a:r>
              <a:rPr lang="en-US" dirty="0"/>
              <a:t> – The area of work under study. </a:t>
            </a:r>
            <a:r>
              <a:rPr lang="en-US" dirty="0" err="1"/>
              <a:t>E.g</a:t>
            </a:r>
            <a:r>
              <a:rPr lang="en-US" dirty="0"/>
              <a:t> graphic design.</a:t>
            </a:r>
          </a:p>
          <a:p>
            <a:r>
              <a:rPr lang="en-US" b="1" dirty="0"/>
              <a:t>Goal</a:t>
            </a:r>
            <a:r>
              <a:rPr lang="en-US" dirty="0"/>
              <a:t> </a:t>
            </a:r>
            <a:r>
              <a:rPr lang="en-US" dirty="0" smtClean="0"/>
              <a:t>      – </a:t>
            </a:r>
            <a:r>
              <a:rPr lang="en-US" dirty="0"/>
              <a:t>what you want to achieve. </a:t>
            </a:r>
            <a:r>
              <a:rPr lang="en-US" dirty="0" err="1"/>
              <a:t>E.g</a:t>
            </a:r>
            <a:r>
              <a:rPr lang="en-US" dirty="0"/>
              <a:t> create a solid red triangle</a:t>
            </a:r>
          </a:p>
          <a:p>
            <a:r>
              <a:rPr lang="en-US" b="1" dirty="0"/>
              <a:t>Task </a:t>
            </a:r>
            <a:r>
              <a:rPr lang="en-US" b="1" dirty="0" smtClean="0"/>
              <a:t>      </a:t>
            </a:r>
            <a:r>
              <a:rPr lang="en-US" dirty="0" smtClean="0"/>
              <a:t>– </a:t>
            </a:r>
            <a:r>
              <a:rPr lang="en-US" dirty="0"/>
              <a:t>how you go about doing it.</a:t>
            </a:r>
          </a:p>
          <a:p>
            <a:pPr marL="0" indent="0">
              <a:buNone/>
            </a:pPr>
            <a:r>
              <a:rPr lang="en-US" dirty="0"/>
              <a:t>         </a:t>
            </a:r>
            <a:r>
              <a:rPr lang="en-US" dirty="0" smtClean="0"/>
              <a:t>         -</a:t>
            </a:r>
            <a:r>
              <a:rPr lang="en-US" dirty="0"/>
              <a:t>ultimately in terms of operations or actions.</a:t>
            </a:r>
          </a:p>
          <a:p>
            <a:pPr marL="0" indent="0">
              <a:buNone/>
            </a:pPr>
            <a:r>
              <a:rPr lang="en-US" dirty="0" smtClean="0"/>
              <a:t>                      </a:t>
            </a:r>
            <a:r>
              <a:rPr lang="en-US" dirty="0" err="1"/>
              <a:t>e.g</a:t>
            </a:r>
            <a:r>
              <a:rPr lang="en-US" dirty="0"/>
              <a:t> select fill tool, click over triangle</a:t>
            </a:r>
          </a:p>
        </p:txBody>
      </p:sp>
    </p:spTree>
    <p:extLst>
      <p:ext uri="{BB962C8B-B14F-4D97-AF65-F5344CB8AC3E}">
        <p14:creationId xmlns:p14="http://schemas.microsoft.com/office/powerpoint/2010/main" val="29439210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Goals of Interaction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02" y="2004813"/>
            <a:ext cx="11069595" cy="28483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44" y="1961945"/>
            <a:ext cx="11364911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42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Interaction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43328"/>
            <a:ext cx="10515600" cy="411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8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HCI is an Interdisciplinary field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896" y="2018926"/>
            <a:ext cx="5182049" cy="36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125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HCL and Interaction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4861" y="1825625"/>
            <a:ext cx="77422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829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 between ID, HCL and other Field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0775" y="1825625"/>
            <a:ext cx="92504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15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 between ID, HCL and other Field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0396" y="1825625"/>
            <a:ext cx="88912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1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HCI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8853" y="2027835"/>
            <a:ext cx="9230264" cy="257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34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HCI Scope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7270" y="1848457"/>
            <a:ext cx="5997460" cy="430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356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 of Human Computer Interaction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830" y="1690688"/>
            <a:ext cx="8160991" cy="412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01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Goal of HCI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070" y="1690688"/>
            <a:ext cx="7257273" cy="426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651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HCI Goals in detail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3525" y="1897991"/>
            <a:ext cx="8591909" cy="420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92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HCI Goals in detail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2536" y="1951336"/>
            <a:ext cx="7965657" cy="40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60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293</Words>
  <Application>Microsoft Office PowerPoint</Application>
  <PresentationFormat>Widescreen</PresentationFormat>
  <Paragraphs>59</Paragraphs>
  <Slides>32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Times New Roman</vt:lpstr>
      <vt:lpstr>Office Theme</vt:lpstr>
      <vt:lpstr>Introduction  of  Human Computer Interaction</vt:lpstr>
      <vt:lpstr>What is HCI?</vt:lpstr>
      <vt:lpstr>HCI is an Interdisciplinary field</vt:lpstr>
      <vt:lpstr>Why HCI</vt:lpstr>
      <vt:lpstr>HCI Scope</vt:lpstr>
      <vt:lpstr>Goal of Human Computer Interaction</vt:lpstr>
      <vt:lpstr>Basic Goal of HCI</vt:lpstr>
      <vt:lpstr>HCI Goals in detail</vt:lpstr>
      <vt:lpstr>HCI Goals in detail</vt:lpstr>
      <vt:lpstr>HCI Goals in detail</vt:lpstr>
      <vt:lpstr>HCI Goals in detail</vt:lpstr>
      <vt:lpstr>HCI Goal Example</vt:lpstr>
      <vt:lpstr>HCI Benefits</vt:lpstr>
      <vt:lpstr>HCI Benefits Description</vt:lpstr>
      <vt:lpstr>HCI Benefits Description</vt:lpstr>
      <vt:lpstr>Good or Poor Design Example</vt:lpstr>
      <vt:lpstr>Good or Poor Design Example</vt:lpstr>
      <vt:lpstr>Good or Poor Design Example</vt:lpstr>
      <vt:lpstr>Functionality of HCI</vt:lpstr>
      <vt:lpstr>Components of HCI</vt:lpstr>
      <vt:lpstr>Components of HCI</vt:lpstr>
      <vt:lpstr>Model of Human Processor</vt:lpstr>
      <vt:lpstr>Why do we need to understand Human?</vt:lpstr>
      <vt:lpstr>Computer </vt:lpstr>
      <vt:lpstr>What is interaction?</vt:lpstr>
      <vt:lpstr>Interaction Includes:</vt:lpstr>
      <vt:lpstr>Some terms of Interaction</vt:lpstr>
      <vt:lpstr>Goals of Interaction</vt:lpstr>
      <vt:lpstr>Scope of Interaction</vt:lpstr>
      <vt:lpstr>HCL and Interaction Design</vt:lpstr>
      <vt:lpstr>Relationship between ID, HCL and other Field</vt:lpstr>
      <vt:lpstr>Relationship between ID, HCL and other Field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Interaction</dc:title>
  <dc:creator>CSEJU</dc:creator>
  <cp:lastModifiedBy>Microsoft account</cp:lastModifiedBy>
  <cp:revision>24</cp:revision>
  <dcterms:created xsi:type="dcterms:W3CDTF">2023-11-21T06:00:35Z</dcterms:created>
  <dcterms:modified xsi:type="dcterms:W3CDTF">2025-01-13T17:14:42Z</dcterms:modified>
</cp:coreProperties>
</file>

<file path=docProps/thumbnail.jpeg>
</file>